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2" r:id="rId6"/>
    <p:sldId id="264" r:id="rId7"/>
    <p:sldId id="259" r:id="rId8"/>
    <p:sldId id="263" r:id="rId9"/>
    <p:sldId id="266" r:id="rId10"/>
    <p:sldId id="261" r:id="rId11"/>
    <p:sldId id="267" r:id="rId12"/>
    <p:sldId id="265"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E5EF"/>
    <a:srgbClr val="FF3D01"/>
    <a:srgbClr val="FE023E"/>
    <a:srgbClr val="7BE99D"/>
    <a:srgbClr val="79D17D"/>
    <a:srgbClr val="2D92ED"/>
    <a:srgbClr val="F353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CFA169C-F7ED-4FA7-9ED8-53D76788F266}" type="datetimeFigureOut">
              <a:rPr lang="en-US" smtClean="0"/>
              <a:t>12/11/2017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93EE164-406F-4CF1-B3BC-9A8DE7F9F777}"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FA169C-F7ED-4FA7-9ED8-53D76788F266}"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EE164-406F-4CF1-B3BC-9A8DE7F9F77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93EE164-406F-4CF1-B3BC-9A8DE7F9F777}"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FA169C-F7ED-4FA7-9ED8-53D76788F266}"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CFA169C-F7ED-4FA7-9ED8-53D76788F266}"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93EE164-406F-4CF1-B3BC-9A8DE7F9F777}"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CFA169C-F7ED-4FA7-9ED8-53D76788F266}" type="datetimeFigureOut">
              <a:rPr lang="en-US" smtClean="0"/>
              <a:t>12/11/2017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93EE164-406F-4CF1-B3BC-9A8DE7F9F777}"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CFA169C-F7ED-4FA7-9ED8-53D76788F266}"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EE164-406F-4CF1-B3BC-9A8DE7F9F777}"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CFA169C-F7ED-4FA7-9ED8-53D76788F266}" type="datetimeFigureOut">
              <a:rPr lang="en-US" smtClean="0"/>
              <a:t>12/11/2017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93EE164-406F-4CF1-B3BC-9A8DE7F9F777}"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CFA169C-F7ED-4FA7-9ED8-53D76788F266}" type="datetimeFigureOut">
              <a:rPr lang="en-US" smtClean="0"/>
              <a:t>12/11/2017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93EE164-406F-4CF1-B3BC-9A8DE7F9F7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CFA169C-F7ED-4FA7-9ED8-53D76788F266}" type="datetimeFigureOut">
              <a:rPr lang="en-US" smtClean="0"/>
              <a:t>12/11/2017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93EE164-406F-4CF1-B3BC-9A8DE7F9F7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93EE164-406F-4CF1-B3BC-9A8DE7F9F777}"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CFA169C-F7ED-4FA7-9ED8-53D76788F266}" type="datetimeFigureOut">
              <a:rPr lang="en-US" smtClean="0"/>
              <a:t>12/11/2017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93EE164-406F-4CF1-B3BC-9A8DE7F9F777}"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CFA169C-F7ED-4FA7-9ED8-53D76788F266}" type="datetimeFigureOut">
              <a:rPr lang="en-US" smtClean="0"/>
              <a:t>12/11/2017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CFA169C-F7ED-4FA7-9ED8-53D76788F266}" type="datetimeFigureOut">
              <a:rPr lang="en-US" smtClean="0"/>
              <a:t>12/11/2017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93EE164-406F-4CF1-B3BC-9A8DE7F9F777}"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Lighting and Scenic Design</a:t>
            </a:r>
          </a:p>
          <a:p>
            <a:r>
              <a:rPr lang="en-US" dirty="0" smtClean="0"/>
              <a:t>Mia Lindemann</a:t>
            </a:r>
            <a:endParaRPr lang="en-US" dirty="0"/>
          </a:p>
        </p:txBody>
      </p:sp>
      <p:sp>
        <p:nvSpPr>
          <p:cNvPr id="2" name="Title 1"/>
          <p:cNvSpPr>
            <a:spLocks noGrp="1"/>
          </p:cNvSpPr>
          <p:nvPr>
            <p:ph type="ctrTitle"/>
          </p:nvPr>
        </p:nvSpPr>
        <p:spPr/>
        <p:txBody>
          <a:bodyPr/>
          <a:lstStyle/>
          <a:p>
            <a:r>
              <a:rPr lang="en-US" dirty="0" smtClean="0"/>
              <a:t>In the </a:t>
            </a:r>
            <a:r>
              <a:rPr lang="en-US" smtClean="0"/>
              <a:t>Next Room,</a:t>
            </a:r>
            <a:br>
              <a:rPr lang="en-US" smtClean="0"/>
            </a:br>
            <a:r>
              <a:rPr lang="en-US" sz="3600" smtClean="0"/>
              <a:t>or </a:t>
            </a:r>
            <a:r>
              <a:rPr lang="en-US" sz="3600" dirty="0" smtClean="0"/>
              <a:t>The Vibrator Play</a:t>
            </a:r>
            <a:endParaRPr lang="en-US" sz="3600" dirty="0"/>
          </a:p>
        </p:txBody>
      </p:sp>
    </p:spTree>
    <p:extLst>
      <p:ext uri="{BB962C8B-B14F-4D97-AF65-F5344CB8AC3E}">
        <p14:creationId xmlns:p14="http://schemas.microsoft.com/office/powerpoint/2010/main" val="2316708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Theatre</a:t>
            </a:r>
            <a:endParaRPr lang="en-US" dirty="0"/>
          </a:p>
        </p:txBody>
      </p:sp>
      <p:pic>
        <p:nvPicPr>
          <p:cNvPr id="1026" name="Picture 2" descr="F:\2017 Fall\THR 480 - LD\LD Plays\In the Next Room, the Vibrator Play\Research Images\Lighting\Wings_Laparoscopic_operating_theat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1100" y="1473208"/>
            <a:ext cx="3924300" cy="261639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F:\2017 Fall\THR 480 - LD\LD Plays\In the Next Room, the Vibrator Play\Research Images\Lighting\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149" y="2345428"/>
            <a:ext cx="4358772" cy="26075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2017 Fall\THR 480 - LD\LD Plays\In the Next Room, the Vibrator Play\Research Images\Lighting\operating theat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4181626"/>
            <a:ext cx="3552409" cy="2494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80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810000" y="2819400"/>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V="1">
            <a:off x="2895600" y="4191000"/>
            <a:ext cx="685800" cy="685800"/>
          </a:xfrm>
          <a:prstGeom prst="straightConnector1">
            <a:avLst/>
          </a:prstGeom>
          <a:ln w="57150">
            <a:solidFill>
              <a:srgbClr val="7BE99D"/>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5181600" y="4191000"/>
            <a:ext cx="685800" cy="685800"/>
          </a:xfrm>
          <a:prstGeom prst="straightConnector1">
            <a:avLst/>
          </a:prstGeom>
          <a:ln w="57150">
            <a:solidFill>
              <a:srgbClr val="89E5EF"/>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343400" y="1143000"/>
            <a:ext cx="533400" cy="1066800"/>
            <a:chOff x="4343400" y="1143000"/>
            <a:chExt cx="533400" cy="1066800"/>
          </a:xfrm>
        </p:grpSpPr>
        <p:cxnSp>
          <p:nvCxnSpPr>
            <p:cNvPr id="3" name="Straight Arrow Connector 2"/>
            <p:cNvCxnSpPr/>
            <p:nvPr/>
          </p:nvCxnSpPr>
          <p:spPr>
            <a:xfrm>
              <a:off x="4343400" y="1143000"/>
              <a:ext cx="0" cy="1066800"/>
            </a:xfrm>
            <a:prstGeom prst="straightConnector1">
              <a:avLst/>
            </a:prstGeom>
            <a:ln w="57150">
              <a:solidFill>
                <a:srgbClr val="79D17D"/>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343400" y="1143000"/>
              <a:ext cx="533400" cy="0"/>
            </a:xfrm>
            <a:prstGeom prst="line">
              <a:avLst/>
            </a:prstGeom>
            <a:ln w="57150">
              <a:solidFill>
                <a:srgbClr val="79D17D"/>
              </a:solidFill>
            </a:ln>
          </p:spPr>
          <p:style>
            <a:lnRef idx="1">
              <a:schemeClr val="accent1"/>
            </a:lnRef>
            <a:fillRef idx="0">
              <a:schemeClr val="accent1"/>
            </a:fillRef>
            <a:effectRef idx="0">
              <a:schemeClr val="accent1"/>
            </a:effectRef>
            <a:fontRef idx="minor">
              <a:schemeClr val="tx1"/>
            </a:fontRef>
          </p:style>
        </p:cxnSp>
      </p:grpSp>
      <p:cxnSp>
        <p:nvCxnSpPr>
          <p:cNvPr id="10" name="Straight Arrow Connector 9"/>
          <p:cNvCxnSpPr/>
          <p:nvPr/>
        </p:nvCxnSpPr>
        <p:spPr>
          <a:xfrm flipV="1">
            <a:off x="4346812" y="4533900"/>
            <a:ext cx="0" cy="9525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511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Moment, Outside</a:t>
            </a:r>
            <a:endParaRPr lang="en-US" dirty="0"/>
          </a:p>
        </p:txBody>
      </p:sp>
      <p:pic>
        <p:nvPicPr>
          <p:cNvPr id="4098" name="Picture 2" descr="F:\2017 Fall\THR 480 - LD\LD Plays\In the Next Room, the Vibrator Play\Research Images\Lighting\yes la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573212"/>
            <a:ext cx="3319992" cy="4979988"/>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F:\2017 Fall\THR 480 - LD\LD Plays\In the Next Room, the Vibrator Play\Research Images\Lighting\wooden-bench-under-light-lamp-seafront-somewhere-thailand-896167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975" y="1594324"/>
            <a:ext cx="3784825" cy="25204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2017 Fall\THR 480 - LD\LD Plays\In the Next Room, the Vibrator Play\Research Images\Lighting\126900206.jpg"/>
          <p:cNvPicPr>
            <a:picLocks noChangeAspect="1" noChangeArrowheads="1"/>
          </p:cNvPicPr>
          <p:nvPr/>
        </p:nvPicPr>
        <p:blipFill rotWithShape="1">
          <a:blip r:embed="rId4">
            <a:extLst>
              <a:ext uri="{28A0092B-C50C-407E-A947-70E740481C1C}">
                <a14:useLocalDpi xmlns:a14="http://schemas.microsoft.com/office/drawing/2010/main" val="0"/>
              </a:ext>
            </a:extLst>
          </a:blip>
          <a:srcRect t="8098" b="11817"/>
          <a:stretch/>
        </p:blipFill>
        <p:spPr bwMode="auto">
          <a:xfrm>
            <a:off x="990600" y="4267200"/>
            <a:ext cx="2673816" cy="236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608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810000" y="2819400"/>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343400" y="1143000"/>
            <a:ext cx="533400" cy="1066800"/>
            <a:chOff x="4343400" y="1143000"/>
            <a:chExt cx="533400" cy="1066800"/>
          </a:xfrm>
        </p:grpSpPr>
        <p:cxnSp>
          <p:nvCxnSpPr>
            <p:cNvPr id="4" name="Straight Arrow Connector 3"/>
            <p:cNvCxnSpPr/>
            <p:nvPr/>
          </p:nvCxnSpPr>
          <p:spPr>
            <a:xfrm>
              <a:off x="4343400" y="1143000"/>
              <a:ext cx="0" cy="1066800"/>
            </a:xfrm>
            <a:prstGeom prst="straightConnector1">
              <a:avLst/>
            </a:prstGeom>
            <a:ln w="57150">
              <a:solidFill>
                <a:srgbClr val="FF3D0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343400" y="1143000"/>
              <a:ext cx="533400" cy="0"/>
            </a:xfrm>
            <a:prstGeom prst="line">
              <a:avLst/>
            </a:prstGeom>
            <a:ln w="57150">
              <a:solidFill>
                <a:srgbClr val="FF3D01"/>
              </a:solidFill>
            </a:ln>
          </p:spPr>
          <p:style>
            <a:lnRef idx="1">
              <a:schemeClr val="accent1"/>
            </a:lnRef>
            <a:fillRef idx="0">
              <a:schemeClr val="accent1"/>
            </a:fillRef>
            <a:effectRef idx="0">
              <a:schemeClr val="accent1"/>
            </a:effectRef>
            <a:fontRef idx="minor">
              <a:schemeClr val="tx1"/>
            </a:fontRef>
          </p:style>
        </p:cxnSp>
      </p:grpSp>
      <p:cxnSp>
        <p:nvCxnSpPr>
          <p:cNvPr id="6" name="Straight Arrow Connector 5"/>
          <p:cNvCxnSpPr/>
          <p:nvPr/>
        </p:nvCxnSpPr>
        <p:spPr>
          <a:xfrm flipH="1" flipV="1">
            <a:off x="5181600" y="4191000"/>
            <a:ext cx="685800" cy="685800"/>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407090" y="4427561"/>
            <a:ext cx="0" cy="1135039"/>
          </a:xfrm>
          <a:prstGeom prst="straightConnector1">
            <a:avLst/>
          </a:prstGeom>
          <a:ln w="57150">
            <a:solidFill>
              <a:srgbClr val="89E5E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554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Designer Concept</a:t>
            </a:r>
            <a:endParaRPr lang="en-US" dirty="0"/>
          </a:p>
        </p:txBody>
      </p:sp>
      <p:sp>
        <p:nvSpPr>
          <p:cNvPr id="3" name="Content Placeholder 2"/>
          <p:cNvSpPr>
            <a:spLocks noGrp="1"/>
          </p:cNvSpPr>
          <p:nvPr>
            <p:ph sz="quarter" idx="1"/>
          </p:nvPr>
        </p:nvSpPr>
        <p:spPr/>
        <p:txBody>
          <a:bodyPr>
            <a:noAutofit/>
          </a:bodyPr>
          <a:lstStyle/>
          <a:p>
            <a:r>
              <a:rPr lang="en-US" sz="1550" dirty="0" smtClean="0"/>
              <a:t>For scenic, the play asks for rather straightforward elements of a late 19</a:t>
            </a:r>
            <a:r>
              <a:rPr lang="en-US" sz="1550" baseline="30000" dirty="0" smtClean="0"/>
              <a:t>th</a:t>
            </a:r>
            <a:r>
              <a:rPr lang="en-US" sz="1550" dirty="0" smtClean="0"/>
              <a:t> century home in the post Civil War era on the verge of electricity.  The set is split between the two rooms, living room and operating theatre, with a half-wall-half-scrim-wall separating the rooms to provide stability for the door in the set but also to aid in visibility, so some places in the audience are not stuck with staring at a complete wall instead of the action of the scene.  Being at the dawn of the electric era, the house has a moderate amount of lamps to show the eccentricity that Dr. </a:t>
            </a:r>
            <a:r>
              <a:rPr lang="en-US" sz="1550" dirty="0" err="1" smtClean="0"/>
              <a:t>Givings</a:t>
            </a:r>
            <a:r>
              <a:rPr lang="en-US" sz="1550" dirty="0" smtClean="0"/>
              <a:t> feels about the advent of this new technology.</a:t>
            </a:r>
          </a:p>
          <a:p>
            <a:r>
              <a:rPr lang="en-US" sz="1550" dirty="0" smtClean="0"/>
              <a:t>Lighting wise, the looks will compliment the tradition image of a living room with the normalcy fluctuating upon entering the operating theatre to highlight how strange it appears to the patients treated in it.  The living room part of the space will have a warm and feminine feel to it since it is regarded as Mrs. </a:t>
            </a:r>
            <a:r>
              <a:rPr lang="en-US" sz="1550" dirty="0" err="1" smtClean="0"/>
              <a:t>Givings</a:t>
            </a:r>
            <a:r>
              <a:rPr lang="en-US" sz="1550" dirty="0" smtClean="0"/>
              <a:t>’ space, where her husbands space is the operating room.  The living room is lit to feed off of Mrs. </a:t>
            </a:r>
            <a:r>
              <a:rPr lang="en-US" sz="1550" dirty="0" err="1" smtClean="0"/>
              <a:t>Givings</a:t>
            </a:r>
            <a:r>
              <a:rPr lang="en-US" sz="1550" dirty="0" smtClean="0"/>
              <a:t>’ longing for her husband to see her in a less scientific and isolated way, as he has closed himself off for his science in hopes to keep his family life and work separate even while under the same roof and in the next room.  The operating room, again, conversely reflects such feelings Mr. </a:t>
            </a:r>
            <a:r>
              <a:rPr lang="en-US" sz="1550" dirty="0" err="1" smtClean="0"/>
              <a:t>Givings</a:t>
            </a:r>
            <a:r>
              <a:rPr lang="en-US" sz="1550" dirty="0" smtClean="0"/>
              <a:t> emits as he interacts with the other characters; cool, mechanical, and scientific.  Finally ending the play on the outside park bench, the lighting reflects how late in the evening it is as well as  how close the </a:t>
            </a:r>
            <a:r>
              <a:rPr lang="en-US" sz="1550" dirty="0" err="1" smtClean="0"/>
              <a:t>Givings</a:t>
            </a:r>
            <a:r>
              <a:rPr lang="en-US" sz="1550" dirty="0" smtClean="0"/>
              <a:t> now feel, huddled together in an intimate act out in the open.  The lamp post they are under acts as a spotlight in this way, providing them a small alcove of love as they act like young fools in love.</a:t>
            </a:r>
            <a:endParaRPr lang="en-US" sz="1550" dirty="0"/>
          </a:p>
        </p:txBody>
      </p:sp>
    </p:spTree>
    <p:extLst>
      <p:ext uri="{BB962C8B-B14F-4D97-AF65-F5344CB8AC3E}">
        <p14:creationId xmlns:p14="http://schemas.microsoft.com/office/powerpoint/2010/main" val="3481948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Scenic</a:t>
            </a:r>
            <a:endParaRPr lang="en-US" dirty="0"/>
          </a:p>
        </p:txBody>
      </p:sp>
      <p:sp>
        <p:nvSpPr>
          <p:cNvPr id="3" name="Title 2"/>
          <p:cNvSpPr>
            <a:spLocks noGrp="1"/>
          </p:cNvSpPr>
          <p:nvPr>
            <p:ph type="title"/>
          </p:nvPr>
        </p:nvSpPr>
        <p:spPr/>
        <p:txBody>
          <a:bodyPr/>
          <a:lstStyle/>
          <a:p>
            <a:r>
              <a:rPr lang="en-US" dirty="0" smtClean="0"/>
              <a:t>Research Images</a:t>
            </a:r>
            <a:endParaRPr lang="en-US" dirty="0"/>
          </a:p>
        </p:txBody>
      </p:sp>
    </p:spTree>
    <p:extLst>
      <p:ext uri="{BB962C8B-B14F-4D97-AF65-F5344CB8AC3E}">
        <p14:creationId xmlns:p14="http://schemas.microsoft.com/office/powerpoint/2010/main" val="1571047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2017 Fall\THR 480 - LD\LD Plays\In the Next Room, the Vibrator Play\Research Images\Scenic\19th_century_Victorian_living_room,_Auckland_-_08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24000"/>
            <a:ext cx="4274489" cy="27889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2017 Fall\THR 480 - LD\LD Plays\In the Next Room, the Vibrator Play\Research Images\Scenic\living room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0"/>
            <a:ext cx="4058531" cy="170965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F:\2017 Fall\THR 480 - LD\LD Plays\In the Next Room, the Vibrator Play\Research Images\Scenic\living ro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2793" y="2597489"/>
            <a:ext cx="4114800" cy="298173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01752" y="228600"/>
            <a:ext cx="8534400" cy="758952"/>
          </a:xfrm>
        </p:spPr>
        <p:txBody>
          <a:bodyPr/>
          <a:lstStyle/>
          <a:p>
            <a:r>
              <a:rPr lang="en-US" dirty="0" smtClean="0"/>
              <a:t>Living Room</a:t>
            </a:r>
            <a:endParaRPr lang="en-US" dirty="0"/>
          </a:p>
        </p:txBody>
      </p:sp>
    </p:spTree>
    <p:extLst>
      <p:ext uri="{BB962C8B-B14F-4D97-AF65-F5344CB8AC3E}">
        <p14:creationId xmlns:p14="http://schemas.microsoft.com/office/powerpoint/2010/main" val="2070537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Theatre</a:t>
            </a:r>
            <a:endParaRPr lang="en-US" dirty="0"/>
          </a:p>
        </p:txBody>
      </p:sp>
      <p:pic>
        <p:nvPicPr>
          <p:cNvPr id="4" name="Picture 2" descr="F:\2017 Fall\THR 480 - LD\LD Plays\In the Next Room, the Vibrator Play\Research Images\Scenic\operating_ro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649803"/>
            <a:ext cx="4733231" cy="29983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F:\2017 Fall\THR 480 - LD\LD Plays\In the Next Room, the Vibrator Play\Research Images\Scenic\old-operating-theat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7996" y="3429000"/>
            <a:ext cx="3818184" cy="285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950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Moment, Outside</a:t>
            </a:r>
            <a:endParaRPr lang="en-US" dirty="0"/>
          </a:p>
        </p:txBody>
      </p:sp>
      <p:pic>
        <p:nvPicPr>
          <p:cNvPr id="3075" name="Picture 3" descr="F:\2017 Fall\THR 480 - LD\LD Plays\In the Next Room, the Vibrator Play\Research Images\Lighting\9cdda5149475a470f0ca265f69e8728c--night-photography-travel-photograph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521725"/>
            <a:ext cx="2923077" cy="43612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2017 Fall\THR 480 - LD\LD Plays\In the Next Room, the Vibrator Play\Research Images\Lighting\Jeffrey-Meyer-Photography-Lamp-Post.jpg"/>
          <p:cNvPicPr>
            <a:picLocks noChangeAspect="1" noChangeArrowheads="1"/>
          </p:cNvPicPr>
          <p:nvPr/>
        </p:nvPicPr>
        <p:blipFill rotWithShape="1">
          <a:blip r:embed="rId3">
            <a:extLst>
              <a:ext uri="{28A0092B-C50C-407E-A947-70E740481C1C}">
                <a14:useLocalDpi xmlns:a14="http://schemas.microsoft.com/office/drawing/2010/main" val="0"/>
              </a:ext>
            </a:extLst>
          </a:blip>
          <a:srcRect b="13196"/>
          <a:stretch/>
        </p:blipFill>
        <p:spPr bwMode="auto">
          <a:xfrm>
            <a:off x="990600" y="1600200"/>
            <a:ext cx="3069826" cy="4167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116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Lighting</a:t>
            </a:r>
            <a:endParaRPr lang="en-US" dirty="0"/>
          </a:p>
        </p:txBody>
      </p:sp>
      <p:sp>
        <p:nvSpPr>
          <p:cNvPr id="3" name="Title 2"/>
          <p:cNvSpPr>
            <a:spLocks noGrp="1"/>
          </p:cNvSpPr>
          <p:nvPr>
            <p:ph type="title"/>
          </p:nvPr>
        </p:nvSpPr>
        <p:spPr/>
        <p:txBody>
          <a:bodyPr/>
          <a:lstStyle/>
          <a:p>
            <a:r>
              <a:rPr lang="en-US" dirty="0" smtClean="0"/>
              <a:t>Research Images</a:t>
            </a:r>
            <a:endParaRPr lang="en-US" dirty="0"/>
          </a:p>
        </p:txBody>
      </p:sp>
    </p:spTree>
    <p:extLst>
      <p:ext uri="{BB962C8B-B14F-4D97-AF65-F5344CB8AC3E}">
        <p14:creationId xmlns:p14="http://schemas.microsoft.com/office/powerpoint/2010/main" val="1338132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Room</a:t>
            </a:r>
            <a:endParaRPr lang="en-US" dirty="0"/>
          </a:p>
        </p:txBody>
      </p:sp>
      <p:pic>
        <p:nvPicPr>
          <p:cNvPr id="4" name="Picture 4" descr="F:\2017 Fall\THR 480 - LD\LD Plays\In the Next Room, the Vibrator Play\Research Images\Lighting\Candle ligh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47800"/>
            <a:ext cx="4038600" cy="26937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F:\2017 Fall\THR 480 - LD\LD Plays\In the Next Room, the Vibrator Play\Research Images\Lighting\lamp lit ro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027" y="3657600"/>
            <a:ext cx="3651250" cy="2921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F:\2017 Fall\THR 480 - LD\LD Plays\In the Next Room, the Vibrator Play\Research Images\Lighting\living-room-bay-windows-roman-shad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1447800"/>
            <a:ext cx="3194050" cy="20186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F:\2017 Fall\THR 480 - LD\LD Plays\In the Next Room, the Vibrator Play\Research Images\Lighting\bedroom-at-night-candleligh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343400"/>
            <a:ext cx="3138467" cy="208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79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810000" y="2819400"/>
            <a:ext cx="106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a:off x="4343400" y="1143000"/>
            <a:ext cx="0" cy="1066800"/>
          </a:xfrm>
          <a:prstGeom prst="straightConnector1">
            <a:avLst/>
          </a:prstGeom>
          <a:ln w="57150">
            <a:solidFill>
              <a:srgbClr val="2D92ED"/>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2895600" y="4191000"/>
            <a:ext cx="685800" cy="685800"/>
          </a:xfrm>
          <a:prstGeom prst="straightConnector1">
            <a:avLst/>
          </a:prstGeom>
          <a:ln w="57150">
            <a:solidFill>
              <a:srgbClr val="F3539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5181600" y="4191000"/>
            <a:ext cx="685800" cy="6858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664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374</TotalTime>
  <Words>388</Words>
  <Application>Microsoft Office PowerPoint</Application>
  <PresentationFormat>On-screen Show (4:3)</PresentationFormat>
  <Paragraphs>16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Civic</vt:lpstr>
      <vt:lpstr>In the Next Room, or The Vibrator Play</vt:lpstr>
      <vt:lpstr>Designer Concept</vt:lpstr>
      <vt:lpstr>Research Images</vt:lpstr>
      <vt:lpstr>Living Room</vt:lpstr>
      <vt:lpstr>Operating Theatre</vt:lpstr>
      <vt:lpstr>Final Moment, Outside</vt:lpstr>
      <vt:lpstr>Research Images</vt:lpstr>
      <vt:lpstr>Living Room</vt:lpstr>
      <vt:lpstr>PowerPoint Presentation</vt:lpstr>
      <vt:lpstr>Operating Theatre</vt:lpstr>
      <vt:lpstr>PowerPoint Presentation</vt:lpstr>
      <vt:lpstr>Final Moment, Outside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Next Room aka The Vibrator Play</dc:title>
  <dc:creator>Mia Lindemann</dc:creator>
  <cp:lastModifiedBy>Mia Lindemann</cp:lastModifiedBy>
  <cp:revision>17</cp:revision>
  <dcterms:created xsi:type="dcterms:W3CDTF">2017-12-05T18:03:00Z</dcterms:created>
  <dcterms:modified xsi:type="dcterms:W3CDTF">2017-12-12T02:43:44Z</dcterms:modified>
</cp:coreProperties>
</file>